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0FE8AB-F068-5241-B98D-FEA1F13171B5}" v="1" dt="2024-08-21T14:33:57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6"/>
    <p:restoredTop sz="94539"/>
  </p:normalViewPr>
  <p:slideViewPr>
    <p:cSldViewPr>
      <p:cViewPr varScale="1">
        <p:scale>
          <a:sx n="115" d="100"/>
          <a:sy n="115" d="100"/>
        </p:scale>
        <p:origin x="133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7D0FE8AB-F068-5241-B98D-FEA1F13171B5}"/>
    <pc:docChg chg="undo custSel modSld">
      <pc:chgData name="Downen, Paul M" userId="b1fad98d-9c85-4afc-93ea-92c67574f2bd" providerId="ADAL" clId="{7D0FE8AB-F068-5241-B98D-FEA1F13171B5}" dt="2024-08-21T14:35:30.667" v="90" actId="20577"/>
      <pc:docMkLst>
        <pc:docMk/>
      </pc:docMkLst>
      <pc:sldChg chg="modSp mod">
        <pc:chgData name="Downen, Paul M" userId="b1fad98d-9c85-4afc-93ea-92c67574f2bd" providerId="ADAL" clId="{7D0FE8AB-F068-5241-B98D-FEA1F13171B5}" dt="2024-08-21T14:35:30.667" v="90" actId="20577"/>
        <pc:sldMkLst>
          <pc:docMk/>
          <pc:sldMk cId="0" sldId="360"/>
        </pc:sldMkLst>
        <pc:spChg chg="mod">
          <ac:chgData name="Downen, Paul M" userId="b1fad98d-9c85-4afc-93ea-92c67574f2bd" providerId="ADAL" clId="{7D0FE8AB-F068-5241-B98D-FEA1F13171B5}" dt="2024-08-21T14:35:30.667" v="90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7D0FE8AB-F068-5241-B98D-FEA1F13171B5}" dt="2024-08-21T14:34:40.111" v="86" actId="20577"/>
        <pc:sldMkLst>
          <pc:docMk/>
          <pc:sldMk cId="0" sldId="361"/>
        </pc:sldMkLst>
        <pc:spChg chg="mod">
          <ac:chgData name="Downen, Paul M" userId="b1fad98d-9c85-4afc-93ea-92c67574f2bd" providerId="ADAL" clId="{7D0FE8AB-F068-5241-B98D-FEA1F13171B5}" dt="2024-08-21T14:34:40.111" v="86" actId="20577"/>
          <ac:spMkLst>
            <pc:docMk/>
            <pc:sldMk cId="0" sldId="361"/>
            <ac:spMk id="17410" creationId="{D3E5DBFD-CB58-EA4F-ACAE-748A067AE4A0}"/>
          </ac:spMkLst>
        </pc:spChg>
      </pc:sldChg>
    </pc:docChg>
  </pc:docChgLst>
  <pc:docChgLst>
    <pc:chgData name="Downen, Paul M" userId="b1fad98d-9c85-4afc-93ea-92c67574f2bd" providerId="ADAL" clId="{BCB010C8-59C9-0B43-8B55-4599BE853891}"/>
    <pc:docChg chg="undo custSel modSld">
      <pc:chgData name="Downen, Paul M" userId="b1fad98d-9c85-4afc-93ea-92c67574f2bd" providerId="ADAL" clId="{BCB010C8-59C9-0B43-8B55-4599BE853891}" dt="2024-01-17T15:56:11.752" v="361" actId="20577"/>
      <pc:docMkLst>
        <pc:docMk/>
      </pc:docMkLst>
      <pc:sldChg chg="modSp mod">
        <pc:chgData name="Downen, Paul M" userId="b1fad98d-9c85-4afc-93ea-92c67574f2bd" providerId="ADAL" clId="{BCB010C8-59C9-0B43-8B55-4599BE853891}" dt="2024-01-16T21:33:39.696" v="38" actId="20577"/>
        <pc:sldMkLst>
          <pc:docMk/>
          <pc:sldMk cId="0" sldId="360"/>
        </pc:sldMkLst>
        <pc:spChg chg="mod">
          <ac:chgData name="Downen, Paul M" userId="b1fad98d-9c85-4afc-93ea-92c67574f2bd" providerId="ADAL" clId="{BCB010C8-59C9-0B43-8B55-4599BE853891}" dt="2024-01-16T21:33:39.696" v="38" actId="20577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BCB010C8-59C9-0B43-8B55-4599BE853891}" dt="2024-01-17T15:49:12.813" v="66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BCB010C8-59C9-0B43-8B55-4599BE853891}" dt="2024-01-17T15:49:12.813" v="66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BCB010C8-59C9-0B43-8B55-4599BE853891}" dt="2024-01-17T15:49:49.385" v="120" actId="20577"/>
        <pc:sldMkLst>
          <pc:docMk/>
          <pc:sldMk cId="316229024" sldId="407"/>
        </pc:sldMkLst>
        <pc:spChg chg="mod">
          <ac:chgData name="Downen, Paul M" userId="b1fad98d-9c85-4afc-93ea-92c67574f2bd" providerId="ADAL" clId="{BCB010C8-59C9-0B43-8B55-4599BE853891}" dt="2024-01-17T15:49:49.385" v="120" actId="20577"/>
          <ac:spMkLst>
            <pc:docMk/>
            <pc:sldMk cId="316229024" sldId="40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6:11.752" v="361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BCB010C8-59C9-0B43-8B55-4599BE853891}" dt="2024-01-17T15:56:06.245" v="359" actId="20577"/>
          <ac:spMkLst>
            <pc:docMk/>
            <pc:sldMk cId="1688272314" sldId="408"/>
            <ac:spMk id="37890" creationId="{0512E3EC-85A0-3341-9386-C9E9B0105805}"/>
          </ac:spMkLst>
        </pc:spChg>
        <pc:spChg chg="mod">
          <ac:chgData name="Downen, Paul M" userId="b1fad98d-9c85-4afc-93ea-92c67574f2bd" providerId="ADAL" clId="{BCB010C8-59C9-0B43-8B55-4599BE853891}" dt="2024-01-17T15:56:11.752" v="361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BCB010C8-59C9-0B43-8B55-4599BE853891}" dt="2024-01-11T19:39:25.976" v="32" actId="20577"/>
        <pc:sldMkLst>
          <pc:docMk/>
          <pc:sldMk cId="1888264348" sldId="465"/>
        </pc:sldMkLst>
        <pc:graphicFrameChg chg="modGraphic">
          <ac:chgData name="Downen, Paul M" userId="b1fad98d-9c85-4afc-93ea-92c67574f2bd" providerId="ADAL" clId="{BCB010C8-59C9-0B43-8B55-4599BE853891}" dt="2024-01-11T19:39:25.976" v="32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BCB010C8-59C9-0B43-8B55-4599BE853891}" dt="2024-01-17T15:49:30.917" v="93" actId="5793"/>
        <pc:sldMkLst>
          <pc:docMk/>
          <pc:sldMk cId="2898803635" sldId="466"/>
        </pc:sldMkLst>
        <pc:spChg chg="mod">
          <ac:chgData name="Downen, Paul M" userId="b1fad98d-9c85-4afc-93ea-92c67574f2bd" providerId="ADAL" clId="{BCB010C8-59C9-0B43-8B55-4599BE853891}" dt="2024-01-17T15:49:30.917" v="93" actId="5793"/>
          <ac:spMkLst>
            <pc:docMk/>
            <pc:sldMk cId="2898803635" sldId="466"/>
            <ac:spMk id="2" creationId="{AAE54202-4D91-3D62-8B19-B6141B7C36FE}"/>
          </ac:spMkLst>
        </pc:spChg>
      </pc:sldChg>
      <pc:sldChg chg="modSp mod">
        <pc:chgData name="Downen, Paul M" userId="b1fad98d-9c85-4afc-93ea-92c67574f2bd" providerId="ADAL" clId="{BCB010C8-59C9-0B43-8B55-4599BE853891}" dt="2024-01-17T15:50:14.178" v="157" actId="20577"/>
        <pc:sldMkLst>
          <pc:docMk/>
          <pc:sldMk cId="2884190424" sldId="467"/>
        </pc:sldMkLst>
        <pc:spChg chg="mod">
          <ac:chgData name="Downen, Paul M" userId="b1fad98d-9c85-4afc-93ea-92c67574f2bd" providerId="ADAL" clId="{BCB010C8-59C9-0B43-8B55-4599BE853891}" dt="2024-01-17T15:50:14.178" v="157" actId="20577"/>
          <ac:spMkLst>
            <pc:docMk/>
            <pc:sldMk cId="2884190424" sldId="467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BCB010C8-59C9-0B43-8B55-4599BE853891}" dt="2024-01-17T15:53:13.217" v="267" actId="1076"/>
        <pc:sldMkLst>
          <pc:docMk/>
          <pc:sldMk cId="4151908276" sldId="468"/>
        </pc:sldMkLst>
        <pc:spChg chg="mod">
          <ac:chgData name="Downen, Paul M" userId="b1fad98d-9c85-4afc-93ea-92c67574f2bd" providerId="ADAL" clId="{BCB010C8-59C9-0B43-8B55-4599BE853891}" dt="2024-01-17T15:53:13.217" v="267" actId="1076"/>
          <ac:spMkLst>
            <pc:docMk/>
            <pc:sldMk cId="4151908276" sldId="468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3:09.357" v="266" actId="1076"/>
          <ac:spMkLst>
            <pc:docMk/>
            <pc:sldMk cId="4151908276" sldId="468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BCB010C8-59C9-0B43-8B55-4599BE853891}" dt="2024-01-17T15:52:03.597" v="230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BCB010C8-59C9-0B43-8B55-4599BE853891}" dt="2024-01-17T15:50:28.510" v="185" actId="20577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BCB010C8-59C9-0B43-8B55-4599BE853891}" dt="2024-01-17T15:52:03.597" v="230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7:00:23.708" v="395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modSp mod">
        <pc:chgData name="Downen, Paul M" userId="b1fad98d-9c85-4afc-93ea-92c67574f2bd" providerId="ADAL" clId="{8E5C4DA6-000E-4A42-B4E9-AD03AC832A84}" dt="2023-09-06T17:00:23.708" v="395" actId="20577"/>
        <pc:sldMkLst>
          <pc:docMk/>
          <pc:sldMk cId="3489096450" sldId="432"/>
        </pc:sldMkLst>
        <pc:spChg chg="mod">
          <ac:chgData name="Downen, Paul M" userId="b1fad98d-9c85-4afc-93ea-92c67574f2bd" providerId="ADAL" clId="{8E5C4DA6-000E-4A42-B4E9-AD03AC832A84}" dt="2023-09-06T17:00:23.708" v="395" actId="20577"/>
          <ac:spMkLst>
            <pc:docMk/>
            <pc:sldMk cId="3489096450" sldId="432"/>
            <ac:spMk id="5" creationId="{21C1DC95-98D4-A644-9807-510AB7DE03D0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modSp mod">
        <pc:chgData name="Downen, Paul M" userId="b1fad98d-9c85-4afc-93ea-92c67574f2bd" providerId="ADAL" clId="{8E5C4DA6-000E-4A42-B4E9-AD03AC832A84}" dt="2023-09-06T16:59:18.371" v="376" actId="20577"/>
        <pc:sldMkLst>
          <pc:docMk/>
          <pc:sldMk cId="2898803635" sldId="466"/>
        </pc:sldMkLst>
        <pc:spChg chg="mod">
          <ac:chgData name="Downen, Paul M" userId="b1fad98d-9c85-4afc-93ea-92c67574f2bd" providerId="ADAL" clId="{8E5C4DA6-000E-4A42-B4E9-AD03AC832A84}" dt="2023-09-06T16:59:18.371" v="376" actId="20577"/>
          <ac:spMkLst>
            <pc:docMk/>
            <pc:sldMk cId="2898803635" sldId="466"/>
            <ac:spMk id="2" creationId="{AAE54202-4D91-3D62-8B19-B6141B7C36FE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8/21/24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4S/Assembly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https://pauldownen.com/courses/24S/Assembly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TBD</a:t>
            </a:r>
            <a:endParaRPr lang="en-US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TAs: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TBD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(LT)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comp(reg2,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if (LE)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print(reg4)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	     print(“…”)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8521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852100"/>
            <a:ext cx="4495800" cy="5355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comp(grades[reg2],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(LT)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80" y="309007"/>
            <a:ext cx="424792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reg3 = MEM[grades+reg2]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compare(reg3, 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branch(LT) to done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reg1, reg1, reg3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compare(reg2,0)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branch(</a:t>
            </a:r>
            <a:r>
              <a:rPr lang="en-US" altLang="en-US" sz="1800" b="0">
                <a:latin typeface="Consolas" panose="020B0609020204030204" pitchFamily="49" charset="0"/>
                <a:cs typeface="Consolas" panose="020B0609020204030204" pitchFamily="49" charset="0"/>
              </a:rPr>
              <a:t>LE) to 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reg4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 'no grades entered’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97723"/>
            <a:ext cx="4592392" cy="59093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done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(counter &lt;= 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else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Optional: used </a:t>
            </a:r>
            <a:r>
              <a:rPr lang="en-US" altLang="en-US" b="0">
                <a:latin typeface="Calibri" panose="020F0502020204030204" pitchFamily="34" charset="0"/>
              </a:rPr>
              <a:t>for reading &amp; study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98413"/>
              </p:ext>
            </p:extLst>
          </p:nvPr>
        </p:nvGraphicFramePr>
        <p:xfrm>
          <a:off x="1371600" y="1600200"/>
          <a:ext cx="5791200" cy="29058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50984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Homework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Midterm </a:t>
                      </a: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total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counter = 0;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int average;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total=</a:t>
            </a:r>
            <a:r>
              <a:rPr lang="en-US" alt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total+grades</a:t>
            </a:r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[counter];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>
                <a:latin typeface="+mn-lt"/>
                <a:ea typeface="+mn-ea"/>
              </a:rPr>
              <a:t>Fixed Resources:</a:t>
            </a: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1401</TotalTime>
  <Words>1003</Words>
  <Application>Microsoft Macintosh PowerPoint</Application>
  <PresentationFormat>On-screen Show (4:3)</PresentationFormat>
  <Paragraphs>253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ＭＳ Ｐゴシック</vt:lpstr>
      <vt:lpstr>Arial</vt:lpstr>
      <vt:lpstr>Calibri</vt:lpstr>
      <vt:lpstr>Consolas</vt:lpstr>
      <vt:lpstr>Franklin Gothic Book</vt:lpstr>
      <vt:lpstr>Helvetica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Paul Downen</cp:lastModifiedBy>
  <cp:revision>139</cp:revision>
  <dcterms:created xsi:type="dcterms:W3CDTF">2004-01-20T22:43:44Z</dcterms:created>
  <dcterms:modified xsi:type="dcterms:W3CDTF">2024-08-21T14:35:31Z</dcterms:modified>
</cp:coreProperties>
</file>